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15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995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52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6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663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57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256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166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168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61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439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121BB-97BF-4067-909C-1AAAF2739D59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132AB-00CA-4054-8A49-EB71B96254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98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74" y="1"/>
            <a:ext cx="11824854" cy="6707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34742"/>
      </p:ext>
    </p:extLst>
  </p:cSld>
  <p:clrMapOvr>
    <a:masterClrMapping/>
  </p:clrMapOvr>
  <p:transition spd="slow" advTm="5113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934"/>
            <a:ext cx="12192000" cy="669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5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Tm="4904">
        <p14:glitter pattern="hexagon"/>
      </p:transition>
    </mc:Choice>
    <mc:Fallback>
      <p:transition spd="slow" advTm="49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88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384">
        <p14:reveal/>
      </p:transition>
    </mc:Choice>
    <mc:Fallback>
      <p:transition spd="slow" advTm="438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270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6464">
        <p14:ripple/>
      </p:transition>
    </mc:Choice>
    <mc:Fallback>
      <p:transition spd="slow" advTm="646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8" y="0"/>
            <a:ext cx="12182981" cy="672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862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475">
        <p15:prstTrans prst="wind"/>
      </p:transition>
    </mc:Choice>
    <mc:Fallback>
      <p:transition spd="slow" advTm="44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991109" cy="679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14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4655">
        <p15:prstTrans prst="fracture"/>
      </p:transition>
    </mc:Choice>
    <mc:Fallback>
      <p:transition spd="slow" advTm="46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</dc:creator>
  <cp:lastModifiedBy>м</cp:lastModifiedBy>
  <cp:revision>6</cp:revision>
  <dcterms:created xsi:type="dcterms:W3CDTF">2022-01-26T18:28:46Z</dcterms:created>
  <dcterms:modified xsi:type="dcterms:W3CDTF">2022-01-26T19:30:52Z</dcterms:modified>
</cp:coreProperties>
</file>